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26"/>
    <p:restoredTop sz="96327"/>
  </p:normalViewPr>
  <p:slideViewPr>
    <p:cSldViewPr snapToGrid="0" snapToObjects="1">
      <p:cViewPr varScale="1">
        <p:scale>
          <a:sx n="146" d="100"/>
          <a:sy n="146" d="100"/>
        </p:scale>
        <p:origin x="18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52D2E1C-9D8B-0742-97BF-51545C9702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289" r="41429" b="18385"/>
          <a:stretch/>
        </p:blipFill>
        <p:spPr>
          <a:xfrm>
            <a:off x="5224412" y="-1"/>
            <a:ext cx="3919588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7391D-D800-AF4B-9BCC-050FD0BF5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7677" y="1122363"/>
            <a:ext cx="5486399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2B2A6F-6709-514E-BFC6-9A4A7329A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677" y="3602038"/>
            <a:ext cx="5486399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2D3AD-8629-3943-936D-B62EEF2E9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F098A-A3EE-384E-8702-C33746765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53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3A8F6-F979-A948-9E97-51A384265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DC9482-4942-9A42-9B6B-9A6D0C3F57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BD93E-E334-794F-AAA4-ED2738BD9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2F737-FC71-3D41-A122-65FFC9186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97691-9973-4B46-AE83-6A5F333C7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99189-E24D-B94A-A884-A8AF80D2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48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739EF-4096-1A49-9AD4-0655F121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E2AF70-1E65-534B-9153-913A0A9E4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ECE82-C65F-6B43-ABA4-3EB664450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09C77-D8D0-FB43-910C-1F490306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1FDC7-F78C-EE40-982D-9189AE7D3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0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DA1A7-5913-1444-B7D0-0B55BA2D78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05413-85D9-A548-83D7-268A900CC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033B9-EFDB-514F-8EDA-0D81C8C45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CC90F-E680-5346-AB4F-974271576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E2FA6-882C-6645-8A51-A07C0F719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42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391D-D800-AF4B-9BCC-050FD0BF5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7677" y="1122363"/>
            <a:ext cx="5486399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2B2A6F-6709-514E-BFC6-9A4A7329A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677" y="3602038"/>
            <a:ext cx="5486399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2D3AD-8629-3943-936D-B62EEF2E9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F098A-A3EE-384E-8702-C33746765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6BC8CC4-EE74-3645-88EF-C41CBB35D5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289" r="41429" b="18385"/>
          <a:stretch/>
        </p:blipFill>
        <p:spPr>
          <a:xfrm>
            <a:off x="5224412" y="-1"/>
            <a:ext cx="391958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84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E5C75-2456-E24C-A74E-E3F68183E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5908F-63CC-1B4E-947D-0F7354761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D3A58-FFD8-4940-A7F0-8B2B57C9A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E6D3E-6D5E-D349-938B-E0B3301AF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B6C36-FD1B-BE4B-974D-B33D0A7B6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6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CD9A-4C4D-C04D-B628-4D6821CF9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6D619-9256-5342-BA68-AA592831F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652CD-DA0F-E044-884E-A857BA135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41647-D227-6B41-9AD6-182E7AE9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949C515-2A63-E847-9DAB-A5268D846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289" r="41429" b="18385"/>
          <a:stretch/>
        </p:blipFill>
        <p:spPr>
          <a:xfrm>
            <a:off x="5224412" y="-1"/>
            <a:ext cx="391958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4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55F1-41C9-F741-ABCA-148F72FF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8B0D0-CB2A-5B49-AFAE-C401DC85D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FA190-6116-CE4E-880A-2A5FD5E9F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6A325-B878-6048-96EA-AD37D914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94E63-81BD-D34E-9FB6-590D87A2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2F3FA-6596-F141-A53F-FDEC5D0FD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7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86C4-8A82-2E47-BA0A-3B4FD275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DAD30-26CB-894D-B249-16631B50F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E37DF-FCA3-9345-8F1B-3B2DEECC3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2A7F32-108C-0147-BF1C-151D18579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5A79B9-C154-E741-8BC5-8B95F0D25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3A23CC-9985-5B43-B4F5-7A65FBBB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89551-72F1-6A40-B02D-98C9990F1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3ACEE8-777A-5940-9519-1D826BCA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1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60DEB-C558-DB4D-9DBB-60DA77C0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A75B9-E07E-614C-9F6C-7943A325F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6482A-9624-104B-AFF8-5DE40120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BB9DE2-8332-1E4D-806B-6DDB78385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4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10AD24-3C30-D545-822F-3EF5F7FE4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31DBBA-BE87-D441-B84D-D8F2DAF19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2A5FB-A616-8D45-9939-E7B33461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19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8ADA5-6E94-DB46-948A-CE55B2255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303E3-1AEE-0E46-A78B-8B0925632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0A59D-5684-1941-8033-29499AF5C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289D9-B751-654C-8849-B701A522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A2888-A517-7A40-9678-F86659CA1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386589-428D-8542-B91B-AA693B17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0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A89C3-E6FA-684D-8BAE-1760B34F554E}"/>
              </a:ext>
            </a:extLst>
          </p:cNvPr>
          <p:cNvSpPr/>
          <p:nvPr userDrawn="1"/>
        </p:nvSpPr>
        <p:spPr>
          <a:xfrm>
            <a:off x="0" y="6356350"/>
            <a:ext cx="9144000" cy="501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71C330-0F02-8249-82EC-9F3A278C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3E27E-2040-824D-B637-1C07F3E06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D629B-BAF4-A343-8BF1-1572AB380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4282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C171DC17-4A50-5F49-AEC7-C955C81B92E5}" type="datetimeFigureOut">
              <a:rPr lang="en-US" smtClean="0"/>
              <a:pPr/>
              <a:t>12/7/23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1F82B-A72E-B848-BB19-0207CDE46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2827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620FE-B066-7C49-9BDF-AF56CC193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4282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09B8F8C4-05A7-DC4E-8BB7-4202EC4ACBF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CECA701-B4E9-7A48-A404-CF6B6C4E1E5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034651" y="185741"/>
            <a:ext cx="96139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7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70948469/how-to-write-a-script-that-only-allows-a-limited-number-of-attempts-to-input-som" TargetMode="External"/><Relationship Id="rId2" Type="http://schemas.openxmlformats.org/officeDocument/2006/relationships/hyperlink" Target="https://www.w3schools.com/python/ref_random_choice.asp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30DA4-D291-4B42-B1AF-848E941EB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532" y="460922"/>
            <a:ext cx="3410936" cy="1325563"/>
          </a:xfrm>
        </p:spPr>
        <p:txBody>
          <a:bodyPr anchor="ctr">
            <a:normAutofit/>
          </a:bodyPr>
          <a:lstStyle/>
          <a:p>
            <a:r>
              <a:rPr lang="en-US" sz="4800" dirty="0"/>
              <a:t>Hangman!!!</a:t>
            </a:r>
          </a:p>
        </p:txBody>
      </p:sp>
      <p:pic>
        <p:nvPicPr>
          <p:cNvPr id="1026" name="Picture 2" descr="Hangman Style | Funny quotes, Words, Hangman words">
            <a:extLst>
              <a:ext uri="{FF2B5EF4-FFF2-40B4-BE49-F238E27FC236}">
                <a16:creationId xmlns:a16="http://schemas.microsoft.com/office/drawing/2014/main" id="{605DECD7-3487-6BBA-95CC-96767C420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752"/>
          <a:stretch/>
        </p:blipFill>
        <p:spPr bwMode="auto">
          <a:xfrm>
            <a:off x="629842" y="2505075"/>
            <a:ext cx="3868340" cy="368458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997951D-6AED-F64B-AB8D-89218E91D0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983231" y="1586706"/>
            <a:ext cx="3887391" cy="3684588"/>
          </a:xfrm>
        </p:spPr>
        <p:txBody>
          <a:bodyPr>
            <a:normAutofit/>
          </a:bodyPr>
          <a:lstStyle/>
          <a:p>
            <a:r>
              <a:rPr lang="en-US" dirty="0"/>
              <a:t>By: Tyler Doherty</a:t>
            </a:r>
          </a:p>
        </p:txBody>
      </p:sp>
      <p:pic>
        <p:nvPicPr>
          <p:cNvPr id="4" name="Picture 4" descr="HangMan on Make a GIF">
            <a:extLst>
              <a:ext uri="{FF2B5EF4-FFF2-40B4-BE49-F238E27FC236}">
                <a16:creationId xmlns:a16="http://schemas.microsoft.com/office/drawing/2014/main" id="{9904AD90-05BB-CE96-BEA5-493B97EE2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733" y="2952841"/>
            <a:ext cx="4734407" cy="323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097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365C-7550-05B0-BE0E-4778D84F8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Summary and What Could Have Been Better</a:t>
            </a:r>
          </a:p>
        </p:txBody>
      </p:sp>
      <p:pic>
        <p:nvPicPr>
          <p:cNvPr id="10242" name="Picture 2" descr="7 inspirational GIFs to motivate the Mavericks - Mavs Moneyball">
            <a:extLst>
              <a:ext uri="{FF2B5EF4-FFF2-40B4-BE49-F238E27FC236}">
                <a16:creationId xmlns:a16="http://schemas.microsoft.com/office/drawing/2014/main" id="{C560185E-89F5-B243-3F84-6CF5D2BA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2787604"/>
            <a:ext cx="3886200" cy="242738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082AF-6297-DA12-E4E0-BD6E9D7B7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/>
          <a:p>
            <a:r>
              <a:rPr lang="en-US" dirty="0"/>
              <a:t>Keep Code Simple</a:t>
            </a:r>
          </a:p>
          <a:p>
            <a:r>
              <a:rPr lang="en-US" dirty="0"/>
              <a:t>Anything is possible if you know how to do it</a:t>
            </a:r>
          </a:p>
          <a:p>
            <a:r>
              <a:rPr lang="en-US" dirty="0"/>
              <a:t>Lots of recourses to learn how to do stuff you don’t know</a:t>
            </a:r>
          </a:p>
          <a:p>
            <a:r>
              <a:rPr lang="en-US" dirty="0"/>
              <a:t>Could have had better user interface</a:t>
            </a:r>
          </a:p>
          <a:p>
            <a:r>
              <a:rPr lang="en-US" dirty="0"/>
              <a:t>Could have put more than 5 words to guess</a:t>
            </a:r>
          </a:p>
          <a:p>
            <a:r>
              <a:rPr lang="en-US" dirty="0"/>
              <a:t>Could have made the design prettier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4091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C152-74E1-AFCB-D875-32CD160A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B0B89-73FC-CAD5-410A-F18A09F12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6423" y="1690691"/>
            <a:ext cx="8288927" cy="448627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https://www.w3schools.com/python/ref_random_choice.asp</a:t>
            </a:r>
            <a:endParaRPr lang="en-US" dirty="0"/>
          </a:p>
          <a:p>
            <a:r>
              <a:rPr lang="en-US" dirty="0">
                <a:hlinkClick r:id="rId3"/>
              </a:rPr>
              <a:t>https://stackoverflow.com/questions/70948469/how-to-write-a-script-that-only-allows-a-limited-number-of-attempts-to-input-som</a:t>
            </a:r>
            <a:endParaRPr lang="en-US" dirty="0"/>
          </a:p>
          <a:p>
            <a:r>
              <a:rPr lang="en-US" dirty="0"/>
              <a:t>And Our </a:t>
            </a:r>
            <a:r>
              <a:rPr lang="en-US"/>
              <a:t>Class Notebooks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591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133E9-D6D5-E2AE-A64D-23A97D32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Thanks!</a:t>
            </a:r>
          </a:p>
        </p:txBody>
      </p:sp>
      <p:pic>
        <p:nvPicPr>
          <p:cNvPr id="11266" name="Picture 2" descr="Silly-fluffbutt GIFs - Get the best GIF on GIPHY">
            <a:extLst>
              <a:ext uri="{FF2B5EF4-FFF2-40B4-BE49-F238E27FC236}">
                <a16:creationId xmlns:a16="http://schemas.microsoft.com/office/drawing/2014/main" id="{85C304A0-DAED-DD42-7D80-D885E50C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634" y="1825625"/>
            <a:ext cx="7756732" cy="435133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858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0367E-DF85-5B48-ABDA-7F8FDCCF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241B7-01DA-6A42-8344-CD7434099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classic game hangman</a:t>
            </a:r>
          </a:p>
          <a:p>
            <a:r>
              <a:rPr lang="en-US" dirty="0"/>
              <a:t>Enter letters to guess what the word is</a:t>
            </a:r>
          </a:p>
          <a:p>
            <a:r>
              <a:rPr lang="en-US" dirty="0"/>
              <a:t>Randomly selects one of the word choices</a:t>
            </a:r>
          </a:p>
          <a:p>
            <a:endParaRPr lang="en-US" dirty="0"/>
          </a:p>
        </p:txBody>
      </p:sp>
      <p:pic>
        <p:nvPicPr>
          <p:cNvPr id="2050" name="Picture 2" descr="Pepe The Frog Hang Man GIF - Pepe The Frog Hang Man Cry - Discover &amp; Share  GIFs">
            <a:extLst>
              <a:ext uri="{FF2B5EF4-FFF2-40B4-BE49-F238E27FC236}">
                <a16:creationId xmlns:a16="http://schemas.microsoft.com/office/drawing/2014/main" id="{29201598-D167-294D-9284-47C4B15C6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2366963"/>
            <a:ext cx="317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1265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87B99-EEFC-182D-8567-D5BB4C64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750D0-5C3C-FCAC-7681-FBF6D773E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you ever been really bored and wanted a new game to play? This creation solves the problem of boredom by giving you hours of fun! This projects main features are randomly selecting one of the 5 words, Tells you when you make a correct or incorrect guess, Welcomes you to the game, only allows you 6 attempts, And tells you the correct word if you run out of guesses!</a:t>
            </a:r>
          </a:p>
        </p:txBody>
      </p:sp>
      <p:pic>
        <p:nvPicPr>
          <p:cNvPr id="3074" name="Picture 2" descr="Hanging Clown GIF - Hanging Clown Funny - Discover &amp; Share GIFs">
            <a:extLst>
              <a:ext uri="{FF2B5EF4-FFF2-40B4-BE49-F238E27FC236}">
                <a16:creationId xmlns:a16="http://schemas.microsoft.com/office/drawing/2014/main" id="{309F1694-F4BE-91A5-92A4-3F265B6E8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3774800"/>
            <a:ext cx="2537097" cy="253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79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CBD0C-4FDE-05EF-3BDE-2D305517A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4" y="392267"/>
            <a:ext cx="8202168" cy="1244957"/>
          </a:xfrm>
        </p:spPr>
        <p:txBody>
          <a:bodyPr/>
          <a:lstStyle/>
          <a:p>
            <a:r>
              <a:rPr lang="en-US" dirty="0"/>
              <a:t>Technical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67E24-3EBD-8D29-E8B7-FCFCD6AE9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Tech, Programming Languages, and Tools used?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A computer, Python, And our Class Notebooks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Algorithms, Data Structures, or Design Patterns employed?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Random Word Selections, Displaying the Guessed Word, Handling User Input, Preventing Duplicate Guesses, and Winning or Losing Conditions!</a:t>
            </a:r>
          </a:p>
        </p:txBody>
      </p:sp>
      <p:pic>
        <p:nvPicPr>
          <p:cNvPr id="4098" name="Picture 2" descr="YARN | The Hangman's here! | The Simpsons (1989) - S22E07 Comedy | Video  gifs by quotes | c497db46 | 紗">
            <a:extLst>
              <a:ext uri="{FF2B5EF4-FFF2-40B4-BE49-F238E27FC236}">
                <a16:creationId xmlns:a16="http://schemas.microsoft.com/office/drawing/2014/main" id="{0733C458-0C60-F26D-297C-67C513A2F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856" y="268493"/>
            <a:ext cx="2641600" cy="149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24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B298-F1B7-4286-6740-D0F59238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6711D-C55F-6FB8-BAE5-9785D2F1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i="0" u="none" strike="noStrike" dirty="0">
                <a:effectLst/>
                <a:latin typeface="Söhne"/>
              </a:rPr>
              <a:t>Word Selection and Initialization</a:t>
            </a:r>
          </a:p>
          <a:p>
            <a:pPr marL="0" indent="0">
              <a:buNone/>
            </a:pPr>
            <a:endParaRPr lang="en-US" sz="1200" b="1" dirty="0">
              <a:highlight>
                <a:srgbClr val="FFFF00"/>
              </a:highlight>
              <a:latin typeface="Söhne"/>
            </a:endParaRPr>
          </a:p>
          <a:p>
            <a:pPr marL="0" indent="0">
              <a:buNone/>
            </a:pPr>
            <a:endParaRPr lang="en-US" sz="1200" b="1" dirty="0">
              <a:highlight>
                <a:srgbClr val="FFFF00"/>
              </a:highlight>
              <a:latin typeface="Söhne"/>
            </a:endParaRPr>
          </a:p>
          <a:p>
            <a:pPr marL="0" indent="0">
              <a:buNone/>
            </a:pPr>
            <a:endParaRPr lang="en-US" sz="1200" b="1" dirty="0">
              <a:highlight>
                <a:srgbClr val="FFFF00"/>
              </a:highlight>
              <a:latin typeface="Söhne"/>
            </a:endParaRPr>
          </a:p>
          <a:p>
            <a:pPr marL="0" indent="0">
              <a:buNone/>
            </a:pPr>
            <a:endParaRPr lang="en-US" sz="1200" b="1" dirty="0">
              <a:highlight>
                <a:srgbClr val="FFFF00"/>
              </a:highlight>
              <a:latin typeface="Söhne"/>
            </a:endParaRPr>
          </a:p>
          <a:p>
            <a:pPr marL="0" indent="0">
              <a:buNone/>
            </a:pPr>
            <a:r>
              <a:rPr lang="en-US" sz="1200" b="1" i="0" u="none" strike="noStrike" dirty="0">
                <a:effectLst/>
                <a:latin typeface="Söhne"/>
              </a:rPr>
              <a:t>Displaying the Guessed Word</a:t>
            </a:r>
          </a:p>
          <a:p>
            <a:pPr marL="0" indent="0">
              <a:buNone/>
            </a:pPr>
            <a:endParaRPr lang="en-US" sz="1200" b="1" dirty="0">
              <a:highlight>
                <a:srgbClr val="FFFF00"/>
              </a:highlight>
              <a:latin typeface="Söhne"/>
            </a:endParaRPr>
          </a:p>
          <a:p>
            <a:pPr marL="0" indent="0">
              <a:buNone/>
            </a:pPr>
            <a:endParaRPr lang="en-US" sz="1200" b="1" dirty="0">
              <a:highlight>
                <a:srgbClr val="FFFF00"/>
              </a:highlight>
              <a:latin typeface="Söhne"/>
            </a:endParaRPr>
          </a:p>
          <a:p>
            <a:pPr marL="0" indent="0">
              <a:buNone/>
            </a:pPr>
            <a:endParaRPr lang="en-US" sz="1200" b="1" dirty="0">
              <a:highlight>
                <a:srgbClr val="FFFF00"/>
              </a:highlight>
              <a:latin typeface="Söhne"/>
            </a:endParaRPr>
          </a:p>
          <a:p>
            <a:pPr marL="0" indent="0">
              <a:buNone/>
            </a:pPr>
            <a:endParaRPr lang="en-US" sz="1200" b="1" dirty="0">
              <a:highlight>
                <a:srgbClr val="FFFF00"/>
              </a:highlight>
              <a:latin typeface="Söhne"/>
            </a:endParaRPr>
          </a:p>
          <a:p>
            <a:pPr marL="0" indent="0">
              <a:buNone/>
            </a:pPr>
            <a:endParaRPr lang="en-US" sz="1200" b="1" dirty="0">
              <a:highlight>
                <a:srgbClr val="FFFF00"/>
              </a:highlight>
              <a:latin typeface="Söhne"/>
            </a:endParaRPr>
          </a:p>
          <a:p>
            <a:pPr marL="0" indent="0">
              <a:buNone/>
            </a:pPr>
            <a:endParaRPr lang="en-US" sz="1200" b="1" dirty="0">
              <a:highlight>
                <a:srgbClr val="FFFF00"/>
              </a:highlight>
              <a:latin typeface="Söhne"/>
            </a:endParaRPr>
          </a:p>
          <a:p>
            <a:r>
              <a:rPr lang="en-US" sz="1200" b="1" dirty="0">
                <a:effectLst/>
              </a:rPr>
              <a:t>Winning or Losing Conditions:</a:t>
            </a:r>
            <a:endParaRPr lang="en-US" sz="1200" dirty="0">
              <a:effectLst/>
            </a:endParaRPr>
          </a:p>
          <a:p>
            <a:pPr marL="0" indent="0">
              <a:buNone/>
            </a:pPr>
            <a:endParaRPr lang="en-US" sz="1200" dirty="0">
              <a:effectLst/>
            </a:endParaRPr>
          </a:p>
        </p:txBody>
      </p:sp>
      <p:pic>
        <p:nvPicPr>
          <p:cNvPr id="5" name="Picture 4" descr="A computer screen with green text&#10;&#10;Description automatically generated">
            <a:extLst>
              <a:ext uri="{FF2B5EF4-FFF2-40B4-BE49-F238E27FC236}">
                <a16:creationId xmlns:a16="http://schemas.microsoft.com/office/drawing/2014/main" id="{556EE374-D752-6608-1BE6-729DA5BF7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99556"/>
            <a:ext cx="4309291" cy="1040428"/>
          </a:xfrm>
          <a:prstGeom prst="rect">
            <a:avLst/>
          </a:prstGeom>
        </p:spPr>
      </p:pic>
      <p:pic>
        <p:nvPicPr>
          <p:cNvPr id="7" name="Picture 6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959A7DC6-9A31-0CE8-8325-003F7A65A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484944"/>
            <a:ext cx="3644900" cy="1390650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359D34D-05DE-B77F-2807-ADAA70452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292635"/>
            <a:ext cx="3714750" cy="520700"/>
          </a:xfrm>
          <a:prstGeom prst="rect">
            <a:avLst/>
          </a:prstGeom>
        </p:spPr>
      </p:pic>
      <p:pic>
        <p:nvPicPr>
          <p:cNvPr id="6146" name="Picture 2" descr="16 Funny Google Tag Manager Reaction GIFs (Part 4) - Analytics Mania">
            <a:extLst>
              <a:ext uri="{FF2B5EF4-FFF2-40B4-BE49-F238E27FC236}">
                <a16:creationId xmlns:a16="http://schemas.microsoft.com/office/drawing/2014/main" id="{EAA40B81-3673-9A56-8839-EDC925410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2" y="3330762"/>
            <a:ext cx="3977459" cy="169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260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430D-80B6-2F9F-CF3F-BBDC16740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EA99A-B2AA-E4AE-254B-752C6980B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Wordy Code</a:t>
            </a:r>
          </a:p>
          <a:p>
            <a:pPr marL="0" indent="0">
              <a:buNone/>
            </a:pPr>
            <a:r>
              <a:rPr lang="en-US" dirty="0"/>
              <a:t>- Reading what I had down and simplifying it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Random Word Selection</a:t>
            </a:r>
          </a:p>
          <a:p>
            <a:pPr marL="0" indent="0">
              <a:buNone/>
            </a:pPr>
            <a:r>
              <a:rPr lang="en-US" dirty="0"/>
              <a:t>- Research online of how to create it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Setting amount of attempts</a:t>
            </a:r>
          </a:p>
          <a:p>
            <a:pPr marL="0" indent="0">
              <a:buNone/>
            </a:pPr>
            <a:r>
              <a:rPr lang="en-US" dirty="0"/>
              <a:t>-Also researched online to learn how to do it</a:t>
            </a:r>
          </a:p>
        </p:txBody>
      </p:sp>
      <p:pic>
        <p:nvPicPr>
          <p:cNvPr id="5122" name="Picture 2" descr="Challenge Accepted Bounce GIF - Challenge Accepted Bounce Run - Discover &amp;  Share GIFs">
            <a:extLst>
              <a:ext uri="{FF2B5EF4-FFF2-40B4-BE49-F238E27FC236}">
                <a16:creationId xmlns:a16="http://schemas.microsoft.com/office/drawing/2014/main" id="{22F1831F-D734-8C25-9A54-14E13D08A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511" y="2616435"/>
            <a:ext cx="3242814" cy="191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88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BA6D5-311A-5CF8-D899-67AB8B9B8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Interact With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E8547-238A-3A22-960E-70DF0E331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Python File!</a:t>
            </a:r>
          </a:p>
          <a:p>
            <a:r>
              <a:rPr lang="en-US" dirty="0"/>
              <a:t>Start Code!</a:t>
            </a:r>
          </a:p>
          <a:p>
            <a:r>
              <a:rPr lang="en-US" dirty="0"/>
              <a:t>Enter A letter to guess!</a:t>
            </a:r>
          </a:p>
          <a:p>
            <a:r>
              <a:rPr lang="en-US" dirty="0"/>
              <a:t>Keep guessing until failure or victory!</a:t>
            </a:r>
          </a:p>
          <a:p>
            <a:r>
              <a:rPr lang="en-US" dirty="0"/>
              <a:t>Play again!</a:t>
            </a:r>
          </a:p>
        </p:txBody>
      </p:sp>
      <p:pic>
        <p:nvPicPr>
          <p:cNvPr id="8194" name="Picture 2" descr="Hasbulla Funny GIF - Hasbulla Funny Gaming - Discover &amp; Share GIFs">
            <a:extLst>
              <a:ext uri="{FF2B5EF4-FFF2-40B4-BE49-F238E27FC236}">
                <a16:creationId xmlns:a16="http://schemas.microsoft.com/office/drawing/2014/main" id="{E9C420BC-0E91-1F7B-1175-DBD0B4D7B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107" y="2751444"/>
            <a:ext cx="3838893" cy="332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592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28BD0-9E44-9314-62B3-129A18036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Demonstration</a:t>
            </a:r>
          </a:p>
        </p:txBody>
      </p:sp>
      <p:pic>
        <p:nvPicPr>
          <p:cNvPr id="7170" name="Picture 2" descr="Funny GIFs - Get the best GIF on GIPHY">
            <a:extLst>
              <a:ext uri="{FF2B5EF4-FFF2-40B4-BE49-F238E27FC236}">
                <a16:creationId xmlns:a16="http://schemas.microsoft.com/office/drawing/2014/main" id="{88095D5D-CCA1-A935-7BEA-7594D63F5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2940685"/>
            <a:ext cx="3886200" cy="212121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DF8C4-37A5-0F36-3F5E-F5AEFE308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/>
          <a:p>
            <a:r>
              <a:rPr lang="en-US" dirty="0"/>
              <a:t>OPEN FILE!!!!!</a:t>
            </a:r>
          </a:p>
        </p:txBody>
      </p:sp>
    </p:spTree>
    <p:extLst>
      <p:ext uri="{BB962C8B-B14F-4D97-AF65-F5344CB8AC3E}">
        <p14:creationId xmlns:p14="http://schemas.microsoft.com/office/powerpoint/2010/main" val="3517554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A3F52-C3F9-7F8F-933C-7BEA21B46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Lessons Learned</a:t>
            </a:r>
          </a:p>
        </p:txBody>
      </p:sp>
      <p:pic>
        <p:nvPicPr>
          <p:cNvPr id="9218" name="Picture 2" descr="Success-for-breakfast GIFs - Get the best GIF on GIPHY">
            <a:extLst>
              <a:ext uri="{FF2B5EF4-FFF2-40B4-BE49-F238E27FC236}">
                <a16:creationId xmlns:a16="http://schemas.microsoft.com/office/drawing/2014/main" id="{325F4227-4567-7F27-C05A-CA5B88C09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1" r="-2" b="-2"/>
          <a:stretch/>
        </p:blipFill>
        <p:spPr bwMode="auto">
          <a:xfrm>
            <a:off x="628650" y="1825625"/>
            <a:ext cx="3886200" cy="435133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51B8E-FCEB-42BF-EAE2-E4252B51B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/>
          <a:p>
            <a:r>
              <a:rPr lang="en-US" dirty="0"/>
              <a:t>How to make Hangman on Python</a:t>
            </a:r>
          </a:p>
          <a:p>
            <a:endParaRPr lang="en-US" dirty="0"/>
          </a:p>
          <a:p>
            <a:r>
              <a:rPr lang="en-US" dirty="0"/>
              <a:t>How to make random word selection</a:t>
            </a:r>
          </a:p>
          <a:p>
            <a:endParaRPr lang="en-US" dirty="0"/>
          </a:p>
          <a:p>
            <a:r>
              <a:rPr lang="en-US" dirty="0"/>
              <a:t>How to make certain number of guesses allowed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Don’t over complicate it</a:t>
            </a:r>
          </a:p>
        </p:txBody>
      </p:sp>
    </p:spTree>
    <p:extLst>
      <p:ext uri="{BB962C8B-B14F-4D97-AF65-F5344CB8AC3E}">
        <p14:creationId xmlns:p14="http://schemas.microsoft.com/office/powerpoint/2010/main" val="31096141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Bellarmine Pale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52836"/>
      </a:accent1>
      <a:accent2>
        <a:srgbClr val="697970"/>
      </a:accent2>
      <a:accent3>
        <a:srgbClr val="C8C8C8"/>
      </a:accent3>
      <a:accent4>
        <a:srgbClr val="F7BE00"/>
      </a:accent4>
      <a:accent5>
        <a:srgbClr val="00677F"/>
      </a:accent5>
      <a:accent6>
        <a:srgbClr val="4D4D4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 Screen Bellarmine Template" id="{109F2BBD-B805-0C47-8BE1-EE5FD54F39DA}" vid="{7B5311A2-F663-764E-9F9C-04F6C47E4F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</TotalTime>
  <Words>361</Words>
  <Application>Microsoft Macintosh PowerPoint</Application>
  <PresentationFormat>On-screen Show (4:3)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Söhne</vt:lpstr>
      <vt:lpstr>Office Theme</vt:lpstr>
      <vt:lpstr>Hangman!!!</vt:lpstr>
      <vt:lpstr>Overview</vt:lpstr>
      <vt:lpstr>Introduction</vt:lpstr>
      <vt:lpstr>Technical Details</vt:lpstr>
      <vt:lpstr>Implementation </vt:lpstr>
      <vt:lpstr>Challenges and Solutions</vt:lpstr>
      <vt:lpstr>How to Interact With App</vt:lpstr>
      <vt:lpstr>Demonstration</vt:lpstr>
      <vt:lpstr>Lessons Learned</vt:lpstr>
      <vt:lpstr>Summary and What Could Have Been Better</vt:lpstr>
      <vt:lpstr>Sources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Kelty</dc:creator>
  <cp:lastModifiedBy>James T. Doherty</cp:lastModifiedBy>
  <cp:revision>6</cp:revision>
  <dcterms:created xsi:type="dcterms:W3CDTF">2020-08-18T15:08:12Z</dcterms:created>
  <dcterms:modified xsi:type="dcterms:W3CDTF">2023-12-07T19:36:17Z</dcterms:modified>
</cp:coreProperties>
</file>